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0" r:id="rId1"/>
  </p:sldMasterIdLst>
  <p:notesMasterIdLst>
    <p:notesMasterId r:id="rId5"/>
  </p:notesMasterIdLst>
  <p:handoutMasterIdLst>
    <p:handoutMasterId r:id="rId6"/>
  </p:handoutMasterIdLst>
  <p:sldIdLst>
    <p:sldId id="361" r:id="rId2"/>
    <p:sldId id="363" r:id="rId3"/>
    <p:sldId id="362" r:id="rId4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6F6055A1-15B5-4C3C-B36C-80414C825E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8000E69-A790-4F2D-B0B7-2D4EE905DA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E9683DCF-62CA-438C-8D8B-400FE31D89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303E8DB8-8379-43A7-A550-82DCC9E162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883602B-2B8E-47E5-94E0-9C62850DC292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1CA98A6-3DFF-412D-A7EB-856E98859B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D3F15F1-AFD0-4050-8231-A952459FDF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2CAC5B7-99D5-41D7-9701-AA41B9D71919}" type="datetimeFigureOut">
              <a:rPr lang="nl-NL" altLang="en-US"/>
              <a:pPr>
                <a:defRPr/>
              </a:pPr>
              <a:t>29-1-2022</a:t>
            </a:fld>
            <a:endParaRPr lang="nl-NL" altLang="en-US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5DD62D42-A29E-4FD1-A96A-DADCA6A9A6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E0610043-5798-4354-B782-80C26D474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29B693-D5EB-429E-97F9-654332867B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1F94D0-23CA-492C-857B-C1A0BA218D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7EAA34-D89D-4274-A39B-E11733843F85}" type="slidenum">
              <a:rPr lang="nl-NL" altLang="en-US"/>
              <a:pPr/>
              <a:t>‹nr.›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>
            <a:extLst>
              <a:ext uri="{FF2B5EF4-FFF2-40B4-BE49-F238E27FC236}">
                <a16:creationId xmlns:a16="http://schemas.microsoft.com/office/drawing/2014/main" id="{49C30026-8A5B-47DB-BDE7-77FAE5559359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BFC357-7E60-47FF-BEF0-97F8574A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ABA1A7-F772-4BE2-BCE6-8E8990B5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7783C3-E299-414B-9FF6-1D373B771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7933D-C421-43EB-AF32-3959410F326B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49391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CC619-1206-4E8D-AC89-B34ACC39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E37BB-DE59-4504-81FA-851F40B00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86B52-F176-475E-A676-0EC58935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1909D-1488-4839-A162-E3D750A02949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785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55497-0043-44DE-9615-B76830DF5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19160-B77A-45D8-9C53-EEBD80CE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5C1D-D39F-4B4F-B103-8D0BC1F1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1BF69-53B1-4B11-9BCA-84E982463DF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37454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CF70-B8ED-46D8-9676-609F7E36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B8C93-E484-4B96-ADCC-BB5F73D3C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58BB9-AE47-4E85-AA7B-343183F99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F0012-C55A-4D28-8216-32205742409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8033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>
            <a:extLst>
              <a:ext uri="{FF2B5EF4-FFF2-40B4-BE49-F238E27FC236}">
                <a16:creationId xmlns:a16="http://schemas.microsoft.com/office/drawing/2014/main" id="{3F2DB1FA-3DDE-4D3D-A857-1BDEA0164FC8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F013CB-2772-4927-A4C5-07DED5EE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3D701B-1228-4C44-9886-73F66801A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79BB2-B518-4AFD-957C-26A27D7A9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91CF0-D48E-492A-9B6A-AF67EE6DC93E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024570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E42371-8AE4-470F-BC68-1FF713A3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DA04C0-15C5-4206-8D4C-6087FE8E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0E5775-FC17-484F-BD68-D322D7E0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58098-C018-4556-979C-8B5DE885F3D0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6119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E2AE9F58-6D59-4EA2-86EF-550F8FE838A5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DB5F175C-F171-4816-A702-47BD2CFA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D993092F-F07B-44B3-99E9-ED775C21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78725D13-E515-4777-B89E-26E3DD9A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FA049-AA86-4A9E-A275-91A42B4DE3A5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4075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7C6ABD-6766-4803-8183-FC156D89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3AE491D-88DE-4053-AFF3-4477EB14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216B51-BEEC-40C8-B35E-1FADF66E1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96F8A-08A0-403A-8FB6-5DBE099A9D7D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90504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F39CD04-6D5C-47A0-BF4D-1382788C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C718E5A-505E-4335-873D-5A3E0317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254FC0-67A0-4D40-A60B-621B738D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9092-6B13-4540-B3B9-068029280D8B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16715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0F45120A-1883-424D-907C-9021E828BC64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E73E222-931E-4CB3-8BE2-EECD4CDF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2B02630-1731-40D0-858C-5839668AF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C8302C0-092A-4CC7-9970-7F765B72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B1E84-CFF5-491F-91AD-822E5FFF4BBC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32267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FC3B91-3DF9-49BF-B0DA-74B32AB6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2847EB-BC7E-4A73-9FB9-6BB6A4BC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670BE5-8B4B-44E7-8423-74F360E5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6D393-15E4-43E2-AE37-4565B242AAD6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0958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9116C2-ACDA-4040-BB5C-D9AB1BB38799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987930-EFAE-4425-B30F-561FF199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2296C87-4594-4F71-A008-BB83467662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49F95-1905-4FBD-A13C-27F1C102CA4A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A7D18-DBE2-4EBA-AD72-16A81DAFB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52535-BF22-44BC-A3EA-DDC13BF3D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01107-60ED-46DE-BE28-75C6A0478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3CFC29FB-01AE-4DE6-99E9-68AE3770306B}" type="slidenum">
              <a:rPr lang="nl-NL" altLang="en-US"/>
              <a:pPr/>
              <a:t>‹nr.›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8" r:id="rId1"/>
    <p:sldLayoutId id="2147484551" r:id="rId2"/>
    <p:sldLayoutId id="2147484559" r:id="rId3"/>
    <p:sldLayoutId id="2147484552" r:id="rId4"/>
    <p:sldLayoutId id="2147484560" r:id="rId5"/>
    <p:sldLayoutId id="2147484553" r:id="rId6"/>
    <p:sldLayoutId id="2147484554" r:id="rId7"/>
    <p:sldLayoutId id="2147484561" r:id="rId8"/>
    <p:sldLayoutId id="2147484555" r:id="rId9"/>
    <p:sldLayoutId id="2147484556" r:id="rId10"/>
    <p:sldLayoutId id="21474845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628800"/>
            <a:ext cx="8136904" cy="136815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Hoe is de belangstelling van leerlingen voor de Duitse taal en cultuur?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745232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Het onderzoek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017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745232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De conclusie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235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2682</TotalTime>
  <Words>17</Words>
  <Application>Microsoft Office PowerPoint</Application>
  <PresentationFormat>Diavoorstelling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Clarity</vt:lpstr>
      <vt:lpstr>Hoe is de belangstelling van leerlingen voor de Duitse taal en cultuur?</vt:lpstr>
      <vt:lpstr>Het onderzoek</vt:lpstr>
      <vt:lpstr>De conclusie</vt:lpstr>
    </vt:vector>
  </TitlesOfParts>
  <Company>Woonbootcrew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Sprachorientierte Kommunikationsprojekte:  Das Deutschlandbild im niederländischen Deutschunterricht</dc:title>
  <dc:creator>JanWillem &amp; Kerstin</dc:creator>
  <cp:lastModifiedBy>Andreas</cp:lastModifiedBy>
  <cp:revision>181</cp:revision>
  <cp:lastPrinted>2014-03-05T16:08:59Z</cp:lastPrinted>
  <dcterms:created xsi:type="dcterms:W3CDTF">2010-05-24T13:09:32Z</dcterms:created>
  <dcterms:modified xsi:type="dcterms:W3CDTF">2022-01-29T21:45:46Z</dcterms:modified>
</cp:coreProperties>
</file>